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ecb8f8b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ecb8f8b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cb8f8b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cb8f8b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cb8f8b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ecb8f8b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ecb8f8b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ecb8f8b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9ce415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9ce415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99ce4153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99ce4153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99ce4153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99ce415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99ce415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99ce415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99ce4153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99ce4153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99ce4153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99ce415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9ce4153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9ce415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99ce4153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99ce4153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99ce4153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99ce4153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99ce4153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99ce4153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bc59f97b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bc59f97b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c59f97b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c59f97b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c59f97b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bc59f97b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ecb8f8b2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ecb8f8b2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c59f97b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c59f97b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ecb8f8b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ecb8f8b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gif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3400400"/>
            <a:ext cx="9144000" cy="10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480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ontserrat ExtraBold"/>
                <a:ea typeface="Montserrat ExtraBold"/>
                <a:cs typeface="Montserrat ExtraBold"/>
                <a:sym typeface="Montserrat ExtraBold"/>
              </a:rPr>
              <a:t>PRISMA</a:t>
            </a:r>
            <a:endParaRPr sz="4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Azerty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Antagonista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9" y="1272600"/>
            <a:ext cx="2844800" cy="332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Pareja de Antagonista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24" y="1590200"/>
            <a:ext cx="2904849" cy="26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300" y="1152474"/>
            <a:ext cx="2687987" cy="3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Princesa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Rojo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7826" l="0" r="0" t="7835"/>
          <a:stretch/>
        </p:blipFill>
        <p:spPr>
          <a:xfrm>
            <a:off x="152400" y="1170125"/>
            <a:ext cx="6180376" cy="32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6449075" y="996675"/>
            <a:ext cx="23832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Gula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Pesca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Rojo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80376" cy="32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6449075" y="996675"/>
            <a:ext cx="23832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Ira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Urbano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Amarillo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5697" l="0" r="0" t="5697"/>
          <a:stretch/>
        </p:blipFill>
        <p:spPr>
          <a:xfrm>
            <a:off x="152400" y="1170125"/>
            <a:ext cx="6180376" cy="320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6449075" y="996675"/>
            <a:ext cx="23832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Soberbia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Ganadería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Verde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17400" l="0" r="0" t="17406"/>
          <a:stretch/>
        </p:blipFill>
        <p:spPr>
          <a:xfrm>
            <a:off x="152400" y="1170125"/>
            <a:ext cx="6180376" cy="32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6449075" y="996675"/>
            <a:ext cx="23832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Envidia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Agricultura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Azul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b="13201" l="0" r="0" t="13209"/>
          <a:stretch/>
        </p:blipFill>
        <p:spPr>
          <a:xfrm>
            <a:off x="152400" y="1170125"/>
            <a:ext cx="6180376" cy="32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6449075" y="996675"/>
            <a:ext cx="23832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Avaricia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Artesanías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Morado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1634" l="0" r="0" t="1644"/>
          <a:stretch/>
        </p:blipFill>
        <p:spPr>
          <a:xfrm>
            <a:off x="152400" y="1170125"/>
            <a:ext cx="6180376" cy="32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6449075" y="996675"/>
            <a:ext cx="23832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Pereza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Educación.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 (Cronología)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0" y="1125425"/>
            <a:ext cx="2344500" cy="31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 Familia de las gemelas fabrican armas para el gobierno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Las Gemelas asisten a estas ventas y conocen a la princesa y se hacen amigas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Crecen “Juntas” las 3 y la princesa queda enamorada de alguna de ellas desde la infancia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" name="Google Shape;63;p14"/>
          <p:cNvSpPr txBox="1"/>
          <p:nvPr/>
        </p:nvSpPr>
        <p:spPr>
          <a:xfrm>
            <a:off x="2433175" y="1125425"/>
            <a:ext cx="4149900" cy="3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 antagonista tiene al amor de su vida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 enferma e investiga </a:t>
            </a:r>
            <a:r>
              <a:rPr lang="en" sz="1200"/>
              <a:t>cómo</a:t>
            </a:r>
            <a:r>
              <a:rPr lang="en" sz="1200"/>
              <a:t> poder curarla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Cada vez empeora su enfermedad y el antagonista descubre que el poder del </a:t>
            </a:r>
            <a:r>
              <a:rPr lang="en" sz="1200"/>
              <a:t>corazón</a:t>
            </a:r>
            <a:r>
              <a:rPr lang="en" sz="1200"/>
              <a:t> de una princesa puede curar lo que sea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Corteja</a:t>
            </a:r>
            <a:r>
              <a:rPr lang="en" sz="1200"/>
              <a:t> a la princesa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 roba el corazón (</a:t>
            </a:r>
            <a:r>
              <a:rPr lang="en" sz="1200"/>
              <a:t>literalmente</a:t>
            </a:r>
            <a:r>
              <a:rPr lang="en" sz="1200"/>
              <a:t>)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Esta cae medio muerta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 antagonista huye a donde se encuentra su amante (Solo el sabe a </a:t>
            </a:r>
            <a:r>
              <a:rPr lang="en" sz="1200"/>
              <a:t>dónde</a:t>
            </a:r>
            <a:r>
              <a:rPr lang="en" sz="1200"/>
              <a:t> va)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 corazón no soporta esta mucho tiempo sin host y se </a:t>
            </a:r>
            <a:r>
              <a:rPr lang="en" sz="1200"/>
              <a:t>esparce</a:t>
            </a:r>
            <a:r>
              <a:rPr lang="en" sz="1200"/>
              <a:t> en las diversas ciudades ocasionando una </a:t>
            </a:r>
            <a:r>
              <a:rPr lang="en" sz="1200"/>
              <a:t>problemática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6637200" y="1033625"/>
            <a:ext cx="25068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Las gemelas se enteran que hay problemas (con la princesa y en su ciudad)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Agarran armas y se aventuran a ir a ver la princesa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Descubren que pasó con la princesa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 no hemos decidido lo demás </a:t>
            </a:r>
            <a:endParaRPr sz="1200"/>
          </a:p>
        </p:txBody>
      </p:sp>
      <p:cxnSp>
        <p:nvCxnSpPr>
          <p:cNvPr id="65" name="Google Shape;65;p14"/>
          <p:cNvCxnSpPr>
            <a:stCxn id="62" idx="3"/>
            <a:endCxn id="63" idx="1"/>
          </p:cNvCxnSpPr>
          <p:nvPr/>
        </p:nvCxnSpPr>
        <p:spPr>
          <a:xfrm>
            <a:off x="2344500" y="2694875"/>
            <a:ext cx="88800" cy="392100"/>
          </a:xfrm>
          <a:prstGeom prst="curvedConnector3">
            <a:avLst>
              <a:gd fmla="val 499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4"/>
          <p:cNvCxnSpPr>
            <a:stCxn id="63" idx="3"/>
            <a:endCxn id="64" idx="1"/>
          </p:cNvCxnSpPr>
          <p:nvPr/>
        </p:nvCxnSpPr>
        <p:spPr>
          <a:xfrm flipH="1" rot="10800000">
            <a:off x="6583075" y="3041075"/>
            <a:ext cx="54000" cy="45900"/>
          </a:xfrm>
          <a:prstGeom prst="curvedConnector3">
            <a:avLst>
              <a:gd fmla="val 501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4"/>
          <p:cNvSpPr txBox="1"/>
          <p:nvPr/>
        </p:nvSpPr>
        <p:spPr>
          <a:xfrm>
            <a:off x="1101675" y="4730750"/>
            <a:ext cx="263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7681775" y="4514475"/>
            <a:ext cx="263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4204675" y="4514475"/>
            <a:ext cx="263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Sprites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75" y="1285875"/>
            <a:ext cx="33432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3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 conceptual</a:t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700" y="1121125"/>
            <a:ext cx="305678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856" y="1121125"/>
            <a:ext cx="2149300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 (Presentada en Juego)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264375" y="1165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Antes del menú Empieza una animación de como el alguien llega a la fiesta de la princesa y esta ya “sabiendo” </a:t>
            </a:r>
            <a:r>
              <a:rPr lang="en" sz="1200"/>
              <a:t>quién</a:t>
            </a:r>
            <a:r>
              <a:rPr lang="en" sz="1200"/>
              <a:t> es decide acercarse y bailar con </a:t>
            </a:r>
            <a:r>
              <a:rPr lang="en" sz="1200"/>
              <a:t>él,</a:t>
            </a:r>
            <a:r>
              <a:rPr lang="en" sz="1200"/>
              <a:t> hasta que esta persona le quita el corazón y </a:t>
            </a:r>
            <a:r>
              <a:rPr lang="en" sz="1200"/>
              <a:t>sale</a:t>
            </a:r>
            <a:r>
              <a:rPr lang="en" sz="1200"/>
              <a:t> el titulo del juego y el Menú 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Las gemelas (Selery y Azerty) Despiertan como una mañana normal buscando y preparando cosas cuando van a la venta de armas que </a:t>
            </a:r>
            <a:r>
              <a:rPr lang="en" sz="1200"/>
              <a:t>tenían</a:t>
            </a:r>
            <a:r>
              <a:rPr lang="en" sz="1200"/>
              <a:t> planeado al reino dado que su familia de las gemelas </a:t>
            </a:r>
            <a:r>
              <a:rPr lang="en" sz="1200"/>
              <a:t>distribuyen</a:t>
            </a:r>
            <a:r>
              <a:rPr lang="en" sz="1200"/>
              <a:t> el armamento de los guardias del reino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 preparan y van en camino, durante el intercambio la princesa les invita sobre su fiesta de hoy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Durante la fiesta la princesa no se vuelve a presentar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 princesa es encontrada la mañana siguiente tirada sin corazón y las gemelas salen en </a:t>
            </a:r>
            <a:r>
              <a:rPr lang="en" sz="1200"/>
              <a:t>búsqueda</a:t>
            </a:r>
            <a:r>
              <a:rPr lang="en" sz="1200"/>
              <a:t> del culpable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Ven que a </a:t>
            </a:r>
            <a:r>
              <a:rPr lang="en" sz="1200"/>
              <a:t>fuera</a:t>
            </a:r>
            <a:r>
              <a:rPr lang="en" sz="1200"/>
              <a:t> algo ha cambiado y se percatan que hay alguien aterrorizando el pueblo y la ciudad ha </a:t>
            </a:r>
            <a:r>
              <a:rPr lang="en" sz="1200"/>
              <a:t>cambiado, derrotan enemigos simples como tutorial</a:t>
            </a:r>
            <a:r>
              <a:rPr lang="en" sz="1200"/>
              <a:t> , se enfrentan a “Gula”; Vencen a Gula el pedazo de corazón (que desconocen que es un pedazo de corazón) se va con alguna de las gemelas, llegan con la princesa </a:t>
            </a:r>
            <a:r>
              <a:rPr lang="en" sz="1200"/>
              <a:t>está</a:t>
            </a:r>
            <a:r>
              <a:rPr lang="en" sz="1200"/>
              <a:t> despierta y les cuenta que alguien le robó el corazón, les medio cuentan </a:t>
            </a:r>
            <a:r>
              <a:rPr lang="en" sz="1200"/>
              <a:t>quién</a:t>
            </a:r>
            <a:r>
              <a:rPr lang="en" sz="1200"/>
              <a:t> fue y </a:t>
            </a:r>
            <a:r>
              <a:rPr lang="en" sz="1200"/>
              <a:t>cómo</a:t>
            </a:r>
            <a:r>
              <a:rPr lang="en" sz="1200"/>
              <a:t> llegó al castillo, descubren que el pedazo que soltó gula es de su corazón y explican por </a:t>
            </a:r>
            <a:r>
              <a:rPr lang="en" sz="1200"/>
              <a:t>qué</a:t>
            </a:r>
            <a:r>
              <a:rPr lang="en" sz="1200"/>
              <a:t> se va con una de las gemelas)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Ellas se vuelven las encargadas de ir por los demás pedazos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*a partir de aquí no está decidido*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Vencen x cantidad y consiguen x cantidad de pedazos y como el antagonista trata de robarlos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 encuentran con el antagonista, y este explica un poco su historia de como llegó con la princesa y que tiene una misión con los pedazos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Las gemelas juntan casi todos, llega el antagonista cuenta su historia y roba algunos pedazos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 vs 1  y gana el antagonista cuando llegan a la “guarida” de este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 (Presentada en Juego 2)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264375" y="1165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Ellas se vuelven las encargadas de ir por los demás pedazos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*a partir de aquí no está decidido*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Vencen x cantidad y consiguen x cantidad de pedazos y como el antagonista trata de robarlos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 encuentran con el antagonista, y este explica un poco su historia de como llegó con la princesa y que tiene una misión con los pedazos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Las gemelas juntan casi todos, llegan a donde se encuentra el antagonista cuenta su historia y roba algunos pedazos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 vs 1  y gana el antagonista y empieza la escena de mientras nuestras heroinas vencidas el trata de curar a su amade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Momento emotivo “no necesito otro corazón si con el tuyo es suficiente” y empieza a cantar la canción con la que se conocieron y enamoraron en tonos más bajos y </a:t>
            </a:r>
            <a:r>
              <a:rPr lang="en" sz="1200"/>
              <a:t>débiles</a:t>
            </a:r>
            <a:r>
              <a:rPr lang="en" sz="1200"/>
              <a:t>, </a:t>
            </a:r>
            <a:r>
              <a:rPr lang="en" sz="1200"/>
              <a:t>así</a:t>
            </a:r>
            <a:r>
              <a:rPr lang="en" sz="1200"/>
              <a:t> entristeciendo la canción convenciendo al amade que ella no quiere ser curada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Muere la amade y el antagonista devuelve el corazón a las chicas mientras </a:t>
            </a:r>
            <a:r>
              <a:rPr lang="en" sz="1200"/>
              <a:t>están</a:t>
            </a:r>
            <a:r>
              <a:rPr lang="en" sz="1200"/>
              <a:t> medio </a:t>
            </a:r>
            <a:r>
              <a:rPr lang="en" sz="1200"/>
              <a:t>inconsciente</a:t>
            </a:r>
            <a:r>
              <a:rPr lang="en" sz="1200"/>
              <a:t> y huye con el </a:t>
            </a:r>
            <a:r>
              <a:rPr lang="en" sz="1200"/>
              <a:t>cadáver</a:t>
            </a:r>
            <a:r>
              <a:rPr lang="en" sz="1200"/>
              <a:t> de su amade vagando eternamente despues de haber enterrado este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 (Gemelas)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264375" y="1165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Familia de profesión Herrera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FAbricantes de armas y artilugios para los guardias del reino blanco y negro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Las gemelas desde chicas jugaban con la princesa y se volvieron muy amigas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 princesa se enamora de una de las </a:t>
            </a:r>
            <a:r>
              <a:rPr lang="en" sz="1200"/>
              <a:t>gemelas</a:t>
            </a:r>
            <a:r>
              <a:rPr lang="en" sz="1200"/>
              <a:t> pero no se lo dice a nadie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*Nada decidido todavia*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 (Antagonista)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264375" y="1165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Joven *sin nombre decidido* amante de la magia y la fabricación de pociones y fanático de los hechizos y ha dedicado su vida a estudiar de estos aunque nadie lo </a:t>
            </a:r>
            <a:r>
              <a:rPr lang="en" sz="1200"/>
              <a:t>apoya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Viviendo en pobreza y tristeza haciendo trabajos de los cuales no </a:t>
            </a:r>
            <a:r>
              <a:rPr lang="en" sz="1200"/>
              <a:t>está</a:t>
            </a:r>
            <a:r>
              <a:rPr lang="en" sz="1200"/>
              <a:t> nada feliz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Después</a:t>
            </a:r>
            <a:r>
              <a:rPr lang="en" sz="1200"/>
              <a:t> de otro deprimente dia escucha en un lugar no muy lejano a alguien tocando una canción en un piano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Ve a una hermosa chique que tocaba una bella canción en el piano mientras la tarareaba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Trata de hacer algo para </a:t>
            </a:r>
            <a:r>
              <a:rPr lang="en" sz="1200"/>
              <a:t>impresionar</a:t>
            </a:r>
            <a:r>
              <a:rPr lang="en" sz="1200"/>
              <a:t> con hechizos o efectos de humo de sus pociones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Historia de amor, de apoyo mutuo, media naranja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 persona Comienza a Enfermar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Decide investigar como Curarla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Sin darse cuenta que su amade estaba ya lista y preparada para su final y solo </a:t>
            </a:r>
            <a:r>
              <a:rPr lang="en" sz="1200"/>
              <a:t>quería</a:t>
            </a:r>
            <a:r>
              <a:rPr lang="en" sz="1200"/>
              <a:t> pasar más tiempo con el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 antagonista se </a:t>
            </a:r>
            <a:r>
              <a:rPr lang="en" sz="1200"/>
              <a:t>obsesiona</a:t>
            </a:r>
            <a:r>
              <a:rPr lang="en" sz="1200"/>
              <a:t> tanto hasta que encuentra la cura maestra El corazón de la princesa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Deja a su amade a cargo de un familiar de ella y va en busqueda de la princesa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 corazón se </a:t>
            </a:r>
            <a:r>
              <a:rPr lang="en" sz="1200"/>
              <a:t>divide</a:t>
            </a:r>
            <a:r>
              <a:rPr lang="en" sz="1200"/>
              <a:t> y va en </a:t>
            </a:r>
            <a:r>
              <a:rPr lang="en" sz="1200"/>
              <a:t>búsqueda</a:t>
            </a:r>
            <a:r>
              <a:rPr lang="en" sz="1200"/>
              <a:t> de los pedazos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Los </a:t>
            </a:r>
            <a:r>
              <a:rPr lang="en" sz="1200"/>
              <a:t>reúne</a:t>
            </a:r>
            <a:r>
              <a:rPr lang="en" sz="1200"/>
              <a:t> y empieza la escena del final...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 (Antagonista)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49200" cy="367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Inspiración Musica 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9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2400"/>
              </a:spcBef>
              <a:spcAft>
                <a:spcPts val="0"/>
              </a:spcAft>
              <a:buSzPts val="1200"/>
              <a:buChar char="●"/>
            </a:pPr>
            <a:r>
              <a:rPr b="1" lang="en" sz="2300">
                <a:solidFill>
                  <a:schemeClr val="dk1"/>
                </a:solidFill>
              </a:rPr>
              <a:t>Married Life</a:t>
            </a:r>
            <a:endParaRPr b="1"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693" y="1017718"/>
            <a:ext cx="2114150" cy="20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Selery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